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20"/>
  </p:notesMasterIdLst>
  <p:handoutMasterIdLst>
    <p:handoutMasterId r:id="rId21"/>
  </p:handoutMasterIdLst>
  <p:sldIdLst>
    <p:sldId id="521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45" r:id="rId15"/>
    <p:sldId id="546" r:id="rId16"/>
    <p:sldId id="547" r:id="rId17"/>
    <p:sldId id="549" r:id="rId18"/>
    <p:sldId id="5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2" autoAdjust="0"/>
    <p:restoredTop sz="75044" autoAdjust="0"/>
  </p:normalViewPr>
  <p:slideViewPr>
    <p:cSldViewPr snapToGrid="0">
      <p:cViewPr varScale="1">
        <p:scale>
          <a:sx n="133" d="100"/>
          <a:sy n="133" d="100"/>
        </p:scale>
        <p:origin x="-175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07.03.17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07.03.17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darmowa</a:t>
            </a:r>
            <a:r>
              <a:rPr lang="en-US"/>
              <a:t> </a:t>
            </a:r>
            <a:r>
              <a:rPr lang="en-US" err="1"/>
              <a:t>konferencja</a:t>
            </a:r>
          </a:p>
          <a:p>
            <a:r>
              <a:rPr lang="en-US"/>
              <a:t>- </a:t>
            </a:r>
            <a:r>
              <a:rPr lang="en-US" err="1"/>
              <a:t>znane</a:t>
            </a:r>
            <a:r>
              <a:rPr lang="en-US"/>
              <a:t> </a:t>
            </a:r>
            <a:r>
              <a:rPr lang="en-US" err="1"/>
              <a:t>osoby</a:t>
            </a:r>
            <a:r>
              <a:rPr lang="en-US"/>
              <a:t> w </a:t>
            </a:r>
            <a:r>
              <a:rPr lang="en-US" err="1"/>
              <a:t>swiecie</a:t>
            </a:r>
            <a:r>
              <a:rPr lang="en-US"/>
              <a:t> IT</a:t>
            </a:r>
          </a:p>
          <a:p>
            <a:r>
              <a:rPr lang="en-US"/>
              <a:t>- </a:t>
            </a:r>
            <a:r>
              <a:rPr lang="en-US" err="1"/>
              <a:t>po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 /</a:t>
            </a:r>
            <a:r>
              <a:rPr lang="en-US" err="1"/>
              <a:t>studiach,start</a:t>
            </a:r>
            <a:r>
              <a:rPr lang="en-US"/>
              <a:t> 17:30</a:t>
            </a:r>
          </a:p>
          <a:p>
            <a:r>
              <a:rPr lang="en-US"/>
              <a:t> -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tyko</a:t>
            </a:r>
            <a:r>
              <a:rPr lang="en-US"/>
              <a:t> </a:t>
            </a:r>
            <a:r>
              <a:rPr lang="en-US" err="1"/>
              <a:t>prezentacje</a:t>
            </a:r>
            <a:r>
              <a:rPr lang="en-US"/>
              <a:t> </a:t>
            </a:r>
            <a:r>
              <a:rPr lang="en-US" err="1"/>
              <a:t>techniczne</a:t>
            </a:r>
            <a:r>
              <a:rPr lang="en-US"/>
              <a:t> (</a:t>
            </a:r>
            <a:r>
              <a:rPr lang="en-US" err="1"/>
              <a:t>np.Scrum</a:t>
            </a:r>
            <a:r>
              <a:rPr lang="en-US"/>
              <a:t>)</a:t>
            </a:r>
          </a:p>
          <a:p>
            <a:r>
              <a:rPr lang="en-US"/>
              <a:t>- 1 </a:t>
            </a:r>
            <a:r>
              <a:rPr lang="en-US" err="1"/>
              <a:t>konferencja</a:t>
            </a:r>
            <a:r>
              <a:rPr lang="en-US"/>
              <a:t> 1 </a:t>
            </a:r>
            <a:r>
              <a:rPr lang="en-US" err="1"/>
              <a:t>kwietniu,nastepna</a:t>
            </a:r>
            <a:r>
              <a:rPr lang="en-US"/>
              <a:t> w </a:t>
            </a:r>
            <a:r>
              <a:rPr lang="en-US" err="1"/>
              <a:t>czerwcu</a:t>
            </a:r>
            <a:r>
              <a:rPr lang="en-US"/>
              <a:t>.</a:t>
            </a:r>
          </a:p>
          <a:p>
            <a:r>
              <a:rPr lang="en-US"/>
              <a:t>- </a:t>
            </a:r>
            <a:r>
              <a:rPr lang="en-US" err="1"/>
              <a:t>obserwujcie</a:t>
            </a:r>
            <a:r>
              <a:rPr lang="en-US"/>
              <a:t> </a:t>
            </a:r>
            <a:r>
              <a:rPr lang="en-US" err="1"/>
              <a:t>nas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FB I </a:t>
            </a:r>
            <a:r>
              <a:rPr lang="en-US" err="1"/>
              <a:t>nasza</a:t>
            </a:r>
            <a:r>
              <a:rPr lang="en-US"/>
              <a:t> </a:t>
            </a:r>
            <a:r>
              <a:rPr lang="en-US" err="1"/>
              <a:t>strone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94" y="448250"/>
            <a:ext cx="7452930" cy="4950875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I fell in love with system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</a:rPr>
              <a:t>Live coding workshop!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4" name="Content Placeholder 13" descr="LJZGn9C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7" r="-429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484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 descr="Screen Shot 2017-02-28 at 08.21.02[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8" y="904875"/>
            <a:ext cx="2663825" cy="522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6011" y="1228725"/>
            <a:ext cx="8069166" cy="470898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Pierwsza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konferencja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 4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Kwietnia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2017, start 17:30</a:t>
            </a:r>
            <a:endParaRPr lang="en-US" sz="2400" kern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How we have created 360 client customer view using graph, </a:t>
            </a:r>
            <a:r>
              <a:rPr lang="en-US" sz="2400" kern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nosql</a:t>
            </a:r>
            <a:r>
              <a:rPr lang="en-US" sz="2400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and microservice architecture</a:t>
            </a:r>
            <a:endParaRPr lang="en-US" sz="2400" kern="0">
              <a:ea typeface="Arial Unicode MS" pitchFamily="34" charset="-128"/>
              <a:cs typeface="Arial Unicode MS" pitchFamily="34" charset="-128"/>
            </a:endParaRPr>
          </a:p>
          <a:p>
            <a:pPr lvl="1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400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Kolejne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wydarzenia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jeszcze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w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tym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roku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File:&lt;strong&gt;Facebook&lt;/strong&gt; icon 2013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0" y="3778250"/>
            <a:ext cx="502865" cy="508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5569" y="3764516"/>
            <a:ext cx="2948330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Gliwice</a:t>
            </a:r>
          </a:p>
        </p:txBody>
      </p:sp>
      <p:pic>
        <p:nvPicPr>
          <p:cNvPr id="12" name="Picture 11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985" y="4361180"/>
            <a:ext cx="789455" cy="795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5175" y="4476750"/>
            <a:ext cx="5165544" cy="4619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http://hackingliwice.pl</a:t>
            </a:r>
            <a:endParaRPr lang="en-US" sz="2400" b="1" kern="0">
              <a:solidFill>
                <a:srgbClr val="F0AB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99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11" name="TextBox 10"/>
          <p:cNvSpPr txBox="1"/>
          <p:nvPr/>
        </p:nvSpPr>
        <p:spPr>
          <a:xfrm>
            <a:off x="182736" y="3426145"/>
            <a:ext cx="42114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newest software available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speed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Usability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900" y="3487181"/>
            <a:ext cx="369844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most tested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stability	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hardware and OS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Security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86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1708504"/>
          </a:xfrm>
          <a:prstGeom prst="wedgeRoundRectCallout">
            <a:avLst>
              <a:gd name="adj1" fmla="val -22938"/>
              <a:gd name="adj2" fmla="val -68516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I need the Lib_hiper_stuff-0.3.2-beta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library on my server!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ounded Rectangular Callout 2"/>
          <p:cNvSpPr/>
          <p:nvPr/>
        </p:nvSpPr>
        <p:spPr bwMode="gray">
          <a:xfrm>
            <a:off x="8944988" y="3672827"/>
            <a:ext cx="2859837" cy="2329779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 descr="cleese_n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81" y="3867331"/>
            <a:ext cx="2597665" cy="1870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2951052"/>
          </a:xfrm>
          <a:prstGeom prst="wedgeRoundRectCallout">
            <a:avLst>
              <a:gd name="adj1" fmla="val -22938"/>
              <a:gd name="adj2" fmla="val -68516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ounded Rectangular Callout 2"/>
          <p:cNvSpPr/>
          <p:nvPr/>
        </p:nvSpPr>
        <p:spPr bwMode="gray">
          <a:xfrm>
            <a:off x="6834374" y="3535781"/>
            <a:ext cx="4321736" cy="1050685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Hey, I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take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your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server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offline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maintance</a:t>
            </a:r>
            <a:r>
              <a:rPr kumimoji="0" lang="mr-IN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7117616" y="4833148"/>
            <a:ext cx="4321736" cy="1050685"/>
          </a:xfrm>
          <a:prstGeom prst="wedgeRoundRectCallout">
            <a:avLst>
              <a:gd name="adj1" fmla="val 19828"/>
              <a:gd name="adj2" fmla="val -932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Maybe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an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hour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downtime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max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office_n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42" y="3854250"/>
            <a:ext cx="3048000" cy="248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(From hitting each other with a keyboard)</a:t>
            </a:r>
            <a:endParaRPr lang="en-US" dirty="0"/>
          </a:p>
        </p:txBody>
      </p:sp>
      <p:pic>
        <p:nvPicPr>
          <p:cNvPr id="10" name="Content Placeholder 9" descr="virtual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82" r="-18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9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3" name="Rounded Rectangular Callout 2"/>
          <p:cNvSpPr/>
          <p:nvPr/>
        </p:nvSpPr>
        <p:spPr bwMode="gray">
          <a:xfrm>
            <a:off x="8944988" y="3745918"/>
            <a:ext cx="2722785" cy="2265824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ounded Rectangular Callout 10"/>
          <p:cNvSpPr/>
          <p:nvPr/>
        </p:nvSpPr>
        <p:spPr bwMode="gray">
          <a:xfrm>
            <a:off x="3341165" y="3660773"/>
            <a:ext cx="3472007" cy="968456"/>
          </a:xfrm>
          <a:prstGeom prst="wedgeRoundRectCallout">
            <a:avLst>
              <a:gd name="adj1" fmla="val -71885"/>
              <a:gd name="adj2" fmla="val -1109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I need a new machine with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gray">
          <a:xfrm>
            <a:off x="4215377" y="2333079"/>
            <a:ext cx="3472007" cy="968456"/>
          </a:xfrm>
          <a:prstGeom prst="wedgeRoundRectCallout">
            <a:avLst>
              <a:gd name="adj1" fmla="val -84254"/>
              <a:gd name="adj2" fmla="val 2393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And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project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requires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library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2330258" y="5253805"/>
            <a:ext cx="3472007" cy="968456"/>
          </a:xfrm>
          <a:prstGeom prst="wedgeRoundRectCallout">
            <a:avLst>
              <a:gd name="adj1" fmla="val -47674"/>
              <a:gd name="adj2" fmla="val -25625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Oh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database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that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ounded Rectangular Callout 13"/>
          <p:cNvSpPr/>
          <p:nvPr/>
        </p:nvSpPr>
        <p:spPr bwMode="gray">
          <a:xfrm>
            <a:off x="3341522" y="847147"/>
            <a:ext cx="3472007" cy="968456"/>
          </a:xfrm>
          <a:prstGeom prst="wedgeRoundRectCallout">
            <a:avLst>
              <a:gd name="adj1" fmla="val -52938"/>
              <a:gd name="adj2" fmla="val 15318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I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version of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" name="Picture 14" descr="StarTrek-mindblow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56" y="3910374"/>
            <a:ext cx="2445485" cy="1927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5906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4927" y="449176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 (from a lot of manual work)</a:t>
            </a:r>
            <a:endParaRPr lang="en-US" dirty="0"/>
          </a:p>
        </p:txBody>
      </p:sp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7" name="Title 5"/>
          <p:cNvSpPr txBox="1">
            <a:spLocks/>
          </p:cNvSpPr>
          <p:nvPr/>
        </p:nvSpPr>
        <p:spPr bwMode="gray">
          <a:xfrm>
            <a:off x="512000" y="52428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Our new tools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VMs great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</TotalTime>
  <Words>163</Words>
  <Application>Microsoft Macintosh PowerPoint</Application>
  <PresentationFormat>Custom</PresentationFormat>
  <Paragraphs>56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Developer vs. Admin</vt:lpstr>
      <vt:lpstr>Developer vs. Admin</vt:lpstr>
      <vt:lpstr>Developer vs. Admin</vt:lpstr>
      <vt:lpstr>What saved us? (From hitting each other with a keyboard)</vt:lpstr>
      <vt:lpstr>Developer vs. Admin</vt:lpstr>
      <vt:lpstr>What saved us?  (from a lot of manual work)</vt:lpstr>
      <vt:lpstr>Our new tools</vt:lpstr>
      <vt:lpstr>Vagrant</vt:lpstr>
      <vt:lpstr>Docker</vt:lpstr>
      <vt:lpstr>Live coding workshop!</vt:lpstr>
      <vt:lpstr>Your presenters</vt:lpstr>
      <vt:lpstr>Hackin' Gliwice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386</cp:revision>
  <dcterms:created xsi:type="dcterms:W3CDTF">2014-07-14T15:12:49Z</dcterms:created>
  <dcterms:modified xsi:type="dcterms:W3CDTF">2017-03-07T09:24:44Z</dcterms:modified>
  <cp:category/>
</cp:coreProperties>
</file>